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260" r:id="rId5"/>
    <p:sldId id="261" r:id="rId6"/>
    <p:sldId id="273" r:id="rId7"/>
    <p:sldId id="274" r:id="rId8"/>
    <p:sldId id="275" r:id="rId9"/>
    <p:sldId id="276" r:id="rId10"/>
    <p:sldId id="282" r:id="rId11"/>
    <p:sldId id="277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7" autoAdjust="0"/>
    <p:restoredTop sz="94616" autoAdjust="0"/>
  </p:normalViewPr>
  <p:slideViewPr>
    <p:cSldViewPr>
      <p:cViewPr varScale="1">
        <p:scale>
          <a:sx n="207" d="100"/>
          <a:sy n="207" d="100"/>
        </p:scale>
        <p:origin x="-22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50A05-072E-4B92-9385-115C7F451F4F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17A1-434C-4FAE-8605-3427F63B6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3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Morven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17A1-434C-4FAE-8605-3427F63B69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95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Steven </a:t>
            </a:r>
            <a:r>
              <a:rPr lang="en-US" dirty="0" err="1" smtClean="0"/>
              <a:t>Jaziorsky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17A1-434C-4FAE-8605-3427F63B697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3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Katherine</a:t>
            </a:r>
            <a:r>
              <a:rPr lang="en-US" baseline="0" dirty="0" smtClean="0"/>
              <a:t> Dorsey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17A1-434C-4FAE-8605-3427F63B697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55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17A1-434C-4FAE-8605-3427F63B697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67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Dressing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17A1-434C-4FAE-8605-3427F63B697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8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Dressing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17A1-434C-4FAE-8605-3427F63B697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59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Dressing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17A1-434C-4FAE-8605-3427F63B697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7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Rooftop view from Dressing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17A1-434C-4FAE-8605-3427F63B697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4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9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7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9F3D3-AA1E-4E63-97FC-D783ABDB5C54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DCE0B-E953-44BB-A9E1-F555CA155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9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869" y="-228600"/>
            <a:ext cx="9536270" cy="692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16" y="-76200"/>
            <a:ext cx="4761642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9312"/>
            <a:ext cx="9296400" cy="63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54192"/>
            <a:ext cx="9296400" cy="634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60" y="228600"/>
            <a:ext cx="927972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310"/>
            <a:ext cx="9144000" cy="62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-116411"/>
            <a:ext cx="4876798" cy="709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95" y="228600"/>
            <a:ext cx="936859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88" y="228600"/>
            <a:ext cx="933817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3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48"/>
            <a:ext cx="9144000" cy="6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77" y="0"/>
            <a:ext cx="4689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76200"/>
            <a:ext cx="5538652" cy="858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55" y="228600"/>
            <a:ext cx="934011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48151"/>
            <a:ext cx="9296400" cy="63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4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8" y="304800"/>
            <a:ext cx="916097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62" y="228600"/>
            <a:ext cx="930672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2"/>
            <a:ext cx="9144000" cy="629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5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40" y="228600"/>
            <a:ext cx="931608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22"/>
            <a:ext cx="9144000" cy="627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7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66" y="228600"/>
            <a:ext cx="935753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91" y="228600"/>
            <a:ext cx="948098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88869"/>
            <a:ext cx="9296400" cy="628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5" y="0"/>
            <a:ext cx="8604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3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97" y="-76200"/>
            <a:ext cx="4775806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88435"/>
            <a:ext cx="4876800" cy="703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25" y="152400"/>
            <a:ext cx="942345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3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89" y="228600"/>
            <a:ext cx="931377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30" y="235736"/>
            <a:ext cx="9296400" cy="63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872" y="228600"/>
            <a:ext cx="937374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0" y="228600"/>
            <a:ext cx="930402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16" y="228600"/>
            <a:ext cx="928163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0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06" y="228600"/>
            <a:ext cx="930121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27" y="228600"/>
            <a:ext cx="934465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1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820400" cy="826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73" y="-76200"/>
            <a:ext cx="5787654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122530"/>
            <a:ext cx="4876800" cy="710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17987"/>
            <a:ext cx="9296400" cy="64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9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44359"/>
            <a:ext cx="9296400" cy="63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4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51953"/>
            <a:ext cx="9296400" cy="63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11643"/>
            <a:ext cx="9296400" cy="643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5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89"/>
            <a:ext cx="9144000" cy="62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71" y="-533400"/>
            <a:ext cx="9556866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11" y="152400"/>
            <a:ext cx="941584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1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79" y="228600"/>
            <a:ext cx="9400958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55" y="228600"/>
            <a:ext cx="939888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88087"/>
            <a:ext cx="9296400" cy="64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174452</TotalTime>
  <Words>25</Words>
  <Application>Microsoft Macintosh PowerPoint</Application>
  <PresentationFormat>On-screen Show (4:3)</PresentationFormat>
  <Paragraphs>15</Paragraphs>
  <Slides>46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WWheelock</dc:creator>
  <cp:lastModifiedBy>Philip S. Wheelock</cp:lastModifiedBy>
  <cp:revision>24</cp:revision>
  <dcterms:created xsi:type="dcterms:W3CDTF">2012-07-12T16:43:02Z</dcterms:created>
  <dcterms:modified xsi:type="dcterms:W3CDTF">2017-04-16T13:32:50Z</dcterms:modified>
</cp:coreProperties>
</file>